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B8649B-9024-46BC-BC67-02713101D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Star commanders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4F8811-4DE0-4206-8655-85222BA58D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Augmented reality card game</a:t>
            </a:r>
          </a:p>
        </p:txBody>
      </p:sp>
    </p:spTree>
    <p:extLst>
      <p:ext uri="{BB962C8B-B14F-4D97-AF65-F5344CB8AC3E}">
        <p14:creationId xmlns:p14="http://schemas.microsoft.com/office/powerpoint/2010/main" val="394857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E0A4F3-F5AE-4DED-B688-6EA0B202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/>
              <a:t>Play with cards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06247D-5978-4672-AED6-D1FC0406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33475"/>
            <a:ext cx="8946541" cy="2030136"/>
          </a:xfrm>
        </p:spPr>
        <p:txBody>
          <a:bodyPr/>
          <a:lstStyle/>
          <a:p>
            <a:r>
              <a:rPr lang="en-GB" dirty="0"/>
              <a:t>1v1 match</a:t>
            </a:r>
          </a:p>
          <a:p>
            <a:r>
              <a:rPr lang="en-GB" dirty="0"/>
              <a:t>Manage your fleet </a:t>
            </a:r>
          </a:p>
          <a:p>
            <a:r>
              <a:rPr lang="en-GB" dirty="0"/>
              <a:t>Use powerful abilities to defeat your opponents</a:t>
            </a:r>
          </a:p>
          <a:p>
            <a:r>
              <a:rPr lang="en-GB" dirty="0"/>
              <a:t>Collect cards to upgrade your fleet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85CD03-E8DE-4DBF-93BD-4ED98CC9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357">
            <a:off x="9284654" y="2838994"/>
            <a:ext cx="1960132" cy="28001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E3350FB-6678-4F71-B0C4-32BEC03E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92056">
            <a:off x="9071530" y="2729143"/>
            <a:ext cx="1960133" cy="280018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1673736-4113-48E5-9F56-31704DE2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5289">
            <a:off x="8861451" y="2729810"/>
            <a:ext cx="1960133" cy="28001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B730E7-39B0-44B6-BB13-A3B53CA7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837">
            <a:off x="8619159" y="2760081"/>
            <a:ext cx="1960131" cy="28001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CBA37A9-5645-4C88-9B36-6309CF386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63614">
            <a:off x="8340812" y="2885965"/>
            <a:ext cx="1950778" cy="278682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A4E3B27-30F9-4D1F-B33E-EFA54A93E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1" y="3018791"/>
            <a:ext cx="1946306" cy="27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0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FFB85-1CFE-48B0-8C64-04ADD7C2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 with augmented reality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627196-6E3A-44F2-856D-6FE4C233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526640"/>
            <a:ext cx="6792913" cy="3759860"/>
          </a:xfrm>
        </p:spPr>
        <p:txBody>
          <a:bodyPr/>
          <a:lstStyle/>
          <a:p>
            <a:r>
              <a:rPr lang="en-GB" dirty="0"/>
              <a:t>Transform your cards in real ships</a:t>
            </a:r>
          </a:p>
          <a:p>
            <a:r>
              <a:rPr lang="en-GB" dirty="0"/>
              <a:t>Watch your powerful fleet with your phone</a:t>
            </a:r>
          </a:p>
          <a:p>
            <a:r>
              <a:rPr lang="en-GB" dirty="0"/>
              <a:t>Use the Star commanders app to resolve the fight</a:t>
            </a:r>
          </a:p>
          <a:p>
            <a:r>
              <a:rPr lang="en-GB" dirty="0"/>
              <a:t>Replay your most epic battles in 3D and share it with your friends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61C549A-2397-4222-BE8F-A1D66DCF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105" y="2032204"/>
            <a:ext cx="4539505" cy="253706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3BA05F-D1D9-4619-AA00-313D2B6D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898" y="2032204"/>
            <a:ext cx="4554712" cy="26187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3D2CA9-D071-4427-913A-4CE595221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309" y="2032204"/>
            <a:ext cx="4667018" cy="261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E327F-A199-415B-812A-B9D00E38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play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1719F1-56D0-4A77-BC77-EB6268AD5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588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</TotalTime>
  <Words>69</Words>
  <Application>Microsoft Office PowerPoint</Application>
  <PresentationFormat>Grand écran</PresentationFormat>
  <Paragraphs>13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Star commanders</vt:lpstr>
      <vt:lpstr>Play with cards</vt:lpstr>
      <vt:lpstr>Share with augmented reality</vt:lpstr>
      <vt:lpstr>Let’s play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commanders</dc:title>
  <dc:creator>valentin hayot</dc:creator>
  <cp:lastModifiedBy>kevin rey</cp:lastModifiedBy>
  <cp:revision>7</cp:revision>
  <dcterms:created xsi:type="dcterms:W3CDTF">2017-06-22T17:36:40Z</dcterms:created>
  <dcterms:modified xsi:type="dcterms:W3CDTF">2017-06-22T19:06:34Z</dcterms:modified>
</cp:coreProperties>
</file>